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80" r:id="rId3"/>
    <p:sldId id="281" r:id="rId4"/>
    <p:sldId id="279" r:id="rId5"/>
    <p:sldId id="297" r:id="rId6"/>
    <p:sldId id="299" r:id="rId7"/>
    <p:sldId id="275" r:id="rId8"/>
    <p:sldId id="294" r:id="rId9"/>
    <p:sldId id="295" r:id="rId10"/>
    <p:sldId id="29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3123"/>
    <a:srgbClr val="F7C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81"/>
    <p:restoredTop sz="94684"/>
  </p:normalViewPr>
  <p:slideViewPr>
    <p:cSldViewPr snapToGrid="0">
      <p:cViewPr varScale="1">
        <p:scale>
          <a:sx n="108" d="100"/>
          <a:sy n="108" d="100"/>
        </p:scale>
        <p:origin x="16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Minor" userId="8ba41960-985e-40fa-965b-8aad8b24e054" providerId="ADAL" clId="{43370ACC-2AFB-45F9-AD39-EA396DABE961}"/>
    <pc:docChg chg="delSld modSld sldOrd">
      <pc:chgData name="Adam Minor" userId="8ba41960-985e-40fa-965b-8aad8b24e054" providerId="ADAL" clId="{43370ACC-2AFB-45F9-AD39-EA396DABE961}" dt="2024-06-19T16:00:39.667" v="3" actId="47"/>
      <pc:docMkLst>
        <pc:docMk/>
      </pc:docMkLst>
      <pc:sldChg chg="ord">
        <pc:chgData name="Adam Minor" userId="8ba41960-985e-40fa-965b-8aad8b24e054" providerId="ADAL" clId="{43370ACC-2AFB-45F9-AD39-EA396DABE961}" dt="2024-06-19T16:00:13.982" v="1"/>
        <pc:sldMkLst>
          <pc:docMk/>
          <pc:sldMk cId="2739700290" sldId="279"/>
        </pc:sldMkLst>
      </pc:sldChg>
      <pc:sldChg chg="del">
        <pc:chgData name="Adam Minor" userId="8ba41960-985e-40fa-965b-8aad8b24e054" providerId="ADAL" clId="{43370ACC-2AFB-45F9-AD39-EA396DABE961}" dt="2024-06-19T16:00:36.869" v="2" actId="47"/>
        <pc:sldMkLst>
          <pc:docMk/>
          <pc:sldMk cId="295747174" sldId="292"/>
        </pc:sldMkLst>
      </pc:sldChg>
      <pc:sldChg chg="del">
        <pc:chgData name="Adam Minor" userId="8ba41960-985e-40fa-965b-8aad8b24e054" providerId="ADAL" clId="{43370ACC-2AFB-45F9-AD39-EA396DABE961}" dt="2024-06-19T16:00:39.667" v="3" actId="47"/>
        <pc:sldMkLst>
          <pc:docMk/>
          <pc:sldMk cId="404490701" sldId="29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6E9D-041A-86E1-329C-42348F816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C3C9-0307-9C83-0AD7-9929D2E2D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5CF33-C8EE-5AA2-E3A7-6AA376F7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0FFCD-84B9-EF52-3771-FBE2A1F6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4522-667F-556B-2FF1-C38CBB67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5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7D9-31D3-1053-D4CA-EAF475F9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A7509-234A-0F2C-32AD-C99D562FE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1BB3-B211-F5DC-9CE7-1A13C1F0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00BC9-C418-5665-A3E5-BE6136A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5CA7-D0D2-CB16-1C3B-7D34C1DB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9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A87C-2107-6EC3-ABA5-9EC838D7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0C17-AD07-3C69-93E5-52F1394C4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9188D-28F6-1E85-EDFA-DFD47162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6C16-E4A6-2146-59F9-29CE1DD4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9EEEB-DF70-AD46-6606-B7F45A79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3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BDA5-F334-EA50-82EA-A054668B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B09E8-CF00-AC05-DC21-E0136C1C0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C5E43-64D9-CCF9-4EC6-432781E8A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1439C-3051-005B-3B53-8B354985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CF11-CE69-5B69-3726-E7FE650D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BF569-4493-F5B5-413A-3BD1357D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B150-C9F9-15EE-4D2D-0D75B394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BC23-44FD-FC23-1E56-66E533FB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65D0C-F50D-FFA9-DF23-D0F5248E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8C38FD-7B54-28A2-DF54-2D332C940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FA1BA-8F88-26D2-7625-50819FC04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6EB9F-B967-654E-F84F-21411F1B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497069-4390-2B94-7808-E6614726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4E885-782F-EAD4-EF71-28057BAB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314B-BF0D-A426-58D2-3AD2BFAD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AA315A-FA16-4F73-09B2-CC32A13E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0185C2-4281-1920-B8A5-FBA8B95C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7EA2B-A011-937E-FFFD-0A03501B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1E752F-A99F-6E97-6BE5-8CD14F1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3E8BA-B050-5CAE-1BF0-A311AAA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0067E-2882-2A19-C1BD-6F0462B3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1BBD-41F6-61D1-CD1D-F9B9F0B7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C099-58DE-10BC-79E9-56747052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33D9C-8C11-D3FB-2635-E710C3BFB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C3146-9AFE-CC97-70B8-B7DA742C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E6C6C-1090-138F-397B-1F33CA93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02440-455E-2A4C-79C5-65B1CD719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7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C1AD-35DF-70FC-CFE6-5A438D49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32F27-AE10-3456-AFEF-680D4468A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F353A-B9BF-D2D5-6496-259FCE0B3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CCC27-5EAF-AE12-A463-F2DA288C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DEE97-3BBC-A65F-7131-FADB645F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A11D0-F0ED-57B3-D3AB-8AE04C78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A9F7-09F3-7AE4-C5D0-24A9740B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FBA87-6BFF-2FC9-451C-578908C02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3C21E-36F7-46AF-3615-3EDED490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A378-0E15-15EE-66BC-80EC33C3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52276-74AB-8689-1624-4152EE2B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FAC15-27F0-8D42-3714-7007A063F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41C11-981A-FF81-B8F2-CA2015004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BB096-6F51-240B-6D4E-7694F6C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0B248-D95C-21EB-846F-BABB21C1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FED83-D328-9BC6-BDF4-47A8AB74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7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B317D-2B64-8DF1-1F7A-DA9E40E3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A7870-F991-2140-57BC-D4A628112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FC148-8DE8-C4E7-551D-787E8E8D3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012C-0D29-48A5-9931-E42787CF3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9425C-6488-7686-932E-511E015ED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ersource.wol.org/resource/OBS24/4-3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2D371D-1B21-27F5-3563-80D79B942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uilding block with a construction vehicle&#10;&#10;Description automatically generated with medium confidence">
            <a:extLst>
              <a:ext uri="{FF2B5EF4-FFF2-40B4-BE49-F238E27FC236}">
                <a16:creationId xmlns:a16="http://schemas.microsoft.com/office/drawing/2014/main" id="{E48461B3-140E-1F06-C612-639E24F064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303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cars on a track&#10;&#10;Description automatically generated">
            <a:extLst>
              <a:ext uri="{FF2B5EF4-FFF2-40B4-BE49-F238E27FC236}">
                <a16:creationId xmlns:a16="http://schemas.microsoft.com/office/drawing/2014/main" id="{9C15C596-21F7-9B1D-413F-DCCC25CE8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F51B75E-BA40-05A7-822C-042D5136B1E6}"/>
              </a:ext>
            </a:extLst>
          </p:cNvPr>
          <p:cNvSpPr/>
          <p:nvPr/>
        </p:nvSpPr>
        <p:spPr>
          <a:xfrm>
            <a:off x="10278529" y="6059334"/>
            <a:ext cx="1524666" cy="476865"/>
          </a:xfrm>
          <a:prstGeom prst="roundRect">
            <a:avLst/>
          </a:prstGeom>
          <a:solidFill>
            <a:srgbClr val="DB3123"/>
          </a:solidFill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6" name="TextBox 5">
            <a:hlinkClick r:id="rId3"/>
            <a:extLst>
              <a:ext uri="{FF2B5EF4-FFF2-40B4-BE49-F238E27FC236}">
                <a16:creationId xmlns:a16="http://schemas.microsoft.com/office/drawing/2014/main" id="{5C070A4B-74BD-7F47-6C64-4ACB6E0C6F3F}"/>
              </a:ext>
            </a:extLst>
          </p:cNvPr>
          <p:cNvSpPr txBox="1"/>
          <p:nvPr/>
        </p:nvSpPr>
        <p:spPr>
          <a:xfrm>
            <a:off x="10400459" y="6066934"/>
            <a:ext cx="1318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Video 1</a:t>
            </a:r>
          </a:p>
        </p:txBody>
      </p:sp>
    </p:spTree>
    <p:extLst>
      <p:ext uri="{BB962C8B-B14F-4D97-AF65-F5344CB8AC3E}">
        <p14:creationId xmlns:p14="http://schemas.microsoft.com/office/powerpoint/2010/main" val="3147232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E8D191E5-E6BF-39BF-E303-817647F748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700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rick with black text&#10;&#10;Description automatically generated">
            <a:extLst>
              <a:ext uri="{FF2B5EF4-FFF2-40B4-BE49-F238E27FC236}">
                <a16:creationId xmlns:a16="http://schemas.microsoft.com/office/drawing/2014/main" id="{1286FBFE-F2F5-95F1-D117-6AC2B4B99C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380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2D371D-1B21-27F5-3563-80D79B942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267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57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101EDD-E088-E22F-8696-FB65F599E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599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9720B1-1CC8-7093-E2E8-7C026CBB86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882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6BBB2D-6DD7-9F0E-0523-99A10688D7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9107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2350</TotalTime>
  <Words>21</Words>
  <Application>Microsoft Office PowerPoint</Application>
  <PresentationFormat>Widescreen</PresentationFormat>
  <Paragraphs>2</Paragraphs>
  <Slides>10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Adam Minor</cp:lastModifiedBy>
  <cp:revision>14</cp:revision>
  <dcterms:created xsi:type="dcterms:W3CDTF">2023-05-27T18:26:24Z</dcterms:created>
  <dcterms:modified xsi:type="dcterms:W3CDTF">2024-06-19T16:00:47Z</dcterms:modified>
</cp:coreProperties>
</file>